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59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45" autoAdjust="0"/>
  </p:normalViewPr>
  <p:slideViewPr>
    <p:cSldViewPr snapToObjects="1">
      <p:cViewPr varScale="1">
        <p:scale>
          <a:sx n="106" d="100"/>
          <a:sy n="106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D85BE-D7F1-004E-A0D4-F8F657460F0B}" type="datetimeFigureOut">
              <a:rPr lang="en-US" smtClean="0"/>
              <a:t>11/02/17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CD49F-A2A0-174B-97BE-201A0965F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00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Setting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info.plist</a:t>
            </a:r>
            <a:r>
              <a:rPr lang="en-US" baseline="0" dirty="0" smtClean="0"/>
              <a:t>:</a:t>
            </a:r>
          </a:p>
          <a:p>
            <a:r>
              <a:rPr lang="en-US" dirty="0" smtClean="0"/>
              <a:t>App Transport Security Settings -&gt; Allow Arbitrary Load ( YES).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CD49F-A2A0-174B-97BE-201A0965F1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19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E2C91F-980D-CC4E-B04C-34A04BD41756}" type="datetimeFigureOut">
              <a:t>11/02/17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B93F61-860D-BB4D-8B45-B943F504E2FB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E2C91F-980D-CC4E-B04C-34A04BD41756}" type="datetimeFigureOut">
              <a:t>11/02/17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B93F61-860D-BB4D-8B45-B943F504E2FB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E2C91F-980D-CC4E-B04C-34A04BD41756}" type="datetimeFigureOut">
              <a:t>11/02/17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B93F61-860D-BB4D-8B45-B943F504E2FB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E2C91F-980D-CC4E-B04C-34A04BD41756}" type="datetimeFigureOut">
              <a:t>11/02/17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B93F61-860D-BB4D-8B45-B943F504E2FB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E2C91F-980D-CC4E-B04C-34A04BD41756}" type="datetimeFigureOut">
              <a:t>11/02/17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B93F61-860D-BB4D-8B45-B943F504E2FB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E2C91F-980D-CC4E-B04C-34A04BD41756}" type="datetimeFigureOut">
              <a:t>11/02/17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B93F61-860D-BB4D-8B45-B943F504E2FB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E2C91F-980D-CC4E-B04C-34A04BD41756}" type="datetimeFigureOut">
              <a:t>11/02/17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B93F61-860D-BB4D-8B45-B943F504E2FB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E2C91F-980D-CC4E-B04C-34A04BD41756}" type="datetimeFigureOut">
              <a:t>11/02/17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B93F61-860D-BB4D-8B45-B943F504E2FB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E2C91F-980D-CC4E-B04C-34A04BD41756}" type="datetimeFigureOut">
              <a:t>11/02/17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B93F61-860D-BB4D-8B45-B943F504E2FB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E2C91F-980D-CC4E-B04C-34A04BD41756}" type="datetimeFigureOut">
              <a:t>11/02/17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B93F61-860D-BB4D-8B45-B943F504E2FB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E2C91F-980D-CC4E-B04C-34A04BD41756}" type="datetimeFigureOut">
              <a:t>11/02/17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B93F61-860D-BB4D-8B45-B943F504E2FB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C:\Users\Prabhat Shukla\Desktop\sis\sis1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202613" y="0"/>
            <a:ext cx="941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hyperlink" Target="http://www.sisoft.in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veloper.apple.com/library/ios/qa/qa1630/_index.html%23//apple_ref/doc/uid/DTS40008749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OS-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762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2"/>
          <p:cNvSpPr txBox="1">
            <a:spLocks noChangeAspect="1" noChangeArrowheads="1"/>
          </p:cNvSpPr>
          <p:nvPr/>
        </p:nvSpPr>
        <p:spPr bwMode="auto">
          <a:xfrm>
            <a:off x="609600" y="1524000"/>
            <a:ext cx="8001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9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  <a:t>Introduction To UIWebView</a:t>
            </a:r>
            <a:endParaRPr lang="en-US" sz="480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AutoShape 2"/>
          <p:cNvSpPr txBox="1">
            <a:spLocks noChangeAspect="1" noChangeArrowheads="1"/>
          </p:cNvSpPr>
          <p:nvPr/>
        </p:nvSpPr>
        <p:spPr bwMode="auto">
          <a:xfrm>
            <a:off x="457200" y="53340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/>
            </a:r>
            <a:b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</a:b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Sisoft Technologies Pvt Ltd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SRC E7, Shipra Riviera Bazar, Gyan Khand-3, Indirapuram, Ghaziabad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Website: 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  <a:hlinkClick r:id="rId3"/>
              </a:rPr>
              <a:t>www.sisoft.in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Email:info@sisoft.in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Phone: +91-9999-283-283</a:t>
            </a:r>
          </a:p>
          <a:p>
            <a:pPr algn="ctr">
              <a:lnSpc>
                <a:spcPct val="80000"/>
              </a:lnSpc>
              <a:defRPr/>
            </a:pPr>
            <a:endParaRPr lang="en-US" sz="220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pitchFamily="-8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UIWebView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/>
          <a:lstStyle/>
          <a:p>
            <a:r>
              <a:rPr lang="en-US" sz="3000" dirty="0"/>
              <a:t>You use the </a:t>
            </a:r>
            <a:r>
              <a:rPr lang="en-US" sz="3000" dirty="0" err="1"/>
              <a:t>UIWebView</a:t>
            </a:r>
            <a:r>
              <a:rPr lang="en-US" sz="3000" dirty="0"/>
              <a:t> class to embed web content in your application</a:t>
            </a:r>
          </a:p>
          <a:p>
            <a:r>
              <a:rPr lang="en-US" sz="3000" dirty="0"/>
              <a:t>To do so, you simply create a </a:t>
            </a:r>
            <a:r>
              <a:rPr lang="en-US" sz="3000" dirty="0" err="1"/>
              <a:t>UIWebView</a:t>
            </a:r>
            <a:r>
              <a:rPr lang="en-US" sz="3000" dirty="0"/>
              <a:t> object, attach it to a window, and send it a request to load web content</a:t>
            </a:r>
          </a:p>
          <a:p>
            <a:r>
              <a:rPr lang="en-US" sz="3000" dirty="0"/>
              <a:t>In addition to HTML content, </a:t>
            </a:r>
            <a:r>
              <a:rPr lang="en-US" sz="3000" dirty="0" err="1"/>
              <a:t>UIWebView</a:t>
            </a:r>
            <a:r>
              <a:rPr lang="en-US" sz="3000" dirty="0"/>
              <a:t> objects can be used to display other content types</a:t>
            </a:r>
          </a:p>
          <a:p>
            <a:pPr lvl="1"/>
            <a:r>
              <a:rPr lang="en-US" dirty="0"/>
              <a:t>As .</a:t>
            </a:r>
            <a:r>
              <a:rPr lang="en-US" dirty="0" err="1"/>
              <a:t>ppt</a:t>
            </a:r>
            <a:r>
              <a:rPr lang="en-US" dirty="0"/>
              <a:t>,.</a:t>
            </a:r>
            <a:r>
              <a:rPr lang="en-US" dirty="0" err="1"/>
              <a:t>pdf</a:t>
            </a:r>
            <a:r>
              <a:rPr lang="en-US" dirty="0"/>
              <a:t>,.doc  for more visit link</a:t>
            </a:r>
          </a:p>
          <a:p>
            <a:pPr lvl="2"/>
            <a:r>
              <a:rPr lang="en-US" dirty="0">
                <a:hlinkClick r:id="rId2"/>
              </a:rPr>
              <a:t>https://developer.apple.com/library/ios/qa/qa1630/_index.html#//apple_ref/doc/uid/DTS40008749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Loadind</a:t>
            </a:r>
            <a:r>
              <a:rPr lang="en-US" dirty="0"/>
              <a:t> content to </a:t>
            </a:r>
            <a:r>
              <a:rPr lang="en-US" dirty="0" err="1"/>
              <a:t>UIWebView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three instance method by which you can load your data to your </a:t>
            </a:r>
            <a:r>
              <a:rPr lang="en-US" dirty="0" err="1"/>
              <a:t>UIWebView</a:t>
            </a:r>
            <a:endParaRPr lang="en-US" dirty="0"/>
          </a:p>
          <a:p>
            <a:pPr lvl="1"/>
            <a:r>
              <a:rPr lang="en-US" dirty="0"/>
              <a:t>- (void)</a:t>
            </a:r>
            <a:r>
              <a:rPr lang="en-US" dirty="0" err="1"/>
              <a:t>loadData</a:t>
            </a:r>
            <a:r>
              <a:rPr lang="en-US" dirty="0"/>
              <a:t>:(</a:t>
            </a:r>
            <a:r>
              <a:rPr lang="en-US" dirty="0" err="1"/>
              <a:t>NSData</a:t>
            </a:r>
            <a:r>
              <a:rPr lang="en-US" dirty="0"/>
              <a:t> *)data </a:t>
            </a:r>
            <a:r>
              <a:rPr lang="en-US" dirty="0" err="1"/>
              <a:t>MIMEType</a:t>
            </a:r>
            <a:r>
              <a:rPr lang="en-US" dirty="0"/>
              <a:t>:(</a:t>
            </a:r>
            <a:r>
              <a:rPr lang="en-US" dirty="0" err="1"/>
              <a:t>NSString</a:t>
            </a:r>
            <a:r>
              <a:rPr lang="en-US" dirty="0"/>
              <a:t> *)</a:t>
            </a:r>
            <a:r>
              <a:rPr lang="en-US" dirty="0" err="1"/>
              <a:t>MIMEType</a:t>
            </a:r>
            <a:r>
              <a:rPr lang="en-US" dirty="0"/>
              <a:t> </a:t>
            </a:r>
            <a:r>
              <a:rPr lang="en-US" dirty="0" err="1"/>
              <a:t>textEncodingName</a:t>
            </a:r>
            <a:r>
              <a:rPr lang="en-US" dirty="0"/>
              <a:t>:(</a:t>
            </a:r>
            <a:r>
              <a:rPr lang="en-US" dirty="0" err="1"/>
              <a:t>NSString</a:t>
            </a:r>
            <a:r>
              <a:rPr lang="en-US" dirty="0"/>
              <a:t> *)</a:t>
            </a:r>
            <a:r>
              <a:rPr lang="en-US" dirty="0" err="1"/>
              <a:t>encodingName</a:t>
            </a:r>
            <a:r>
              <a:rPr lang="en-US" dirty="0"/>
              <a:t> </a:t>
            </a:r>
            <a:r>
              <a:rPr lang="en-US" dirty="0" err="1"/>
              <a:t>baseURL</a:t>
            </a:r>
            <a:r>
              <a:rPr lang="en-US" dirty="0"/>
              <a:t>:(NSURL *)</a:t>
            </a:r>
            <a:r>
              <a:rPr lang="en-US" dirty="0" err="1"/>
              <a:t>baseURL</a:t>
            </a:r>
            <a:endParaRPr lang="en-US" dirty="0"/>
          </a:p>
          <a:p>
            <a:pPr lvl="1"/>
            <a:r>
              <a:rPr lang="en-US" dirty="0"/>
              <a:t> - (void)</a:t>
            </a:r>
            <a:r>
              <a:rPr lang="en-US" dirty="0" err="1"/>
              <a:t>loadHTMLString</a:t>
            </a:r>
            <a:r>
              <a:rPr lang="en-US" dirty="0"/>
              <a:t>:(</a:t>
            </a:r>
            <a:r>
              <a:rPr lang="en-US" dirty="0" err="1"/>
              <a:t>NSString</a:t>
            </a:r>
            <a:r>
              <a:rPr lang="en-US" dirty="0"/>
              <a:t> *)string </a:t>
            </a:r>
            <a:r>
              <a:rPr lang="en-US" dirty="0" err="1"/>
              <a:t>baseURL</a:t>
            </a:r>
            <a:r>
              <a:rPr lang="en-US" dirty="0"/>
              <a:t>:(NSURL *)</a:t>
            </a:r>
            <a:r>
              <a:rPr lang="en-US" dirty="0" err="1"/>
              <a:t>baseURL</a:t>
            </a:r>
            <a:endParaRPr lang="en-US" dirty="0"/>
          </a:p>
          <a:p>
            <a:pPr lvl="1"/>
            <a:r>
              <a:rPr lang="en-US" dirty="0"/>
              <a:t>- (void)</a:t>
            </a:r>
            <a:r>
              <a:rPr lang="en-US" dirty="0" err="1"/>
              <a:t>loadRequest</a:t>
            </a:r>
            <a:r>
              <a:rPr lang="en-US" dirty="0"/>
              <a:t>:(</a:t>
            </a:r>
            <a:r>
              <a:rPr lang="en-US" dirty="0" err="1"/>
              <a:t>NSURLRequest</a:t>
            </a:r>
            <a:r>
              <a:rPr lang="en-US" dirty="0"/>
              <a:t> *)request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Adding </a:t>
            </a:r>
            <a:r>
              <a:rPr lang="en-US" dirty="0" err="1"/>
              <a:t>url</a:t>
            </a:r>
            <a:endParaRPr lang="en-US" dirty="0"/>
          </a:p>
          <a:p>
            <a:pPr lvl="1"/>
            <a:r>
              <a:rPr lang="en-US" dirty="0"/>
              <a:t>NSURL *</a:t>
            </a:r>
            <a:r>
              <a:rPr lang="en-US" dirty="0" err="1"/>
              <a:t>targetURL</a:t>
            </a:r>
            <a:r>
              <a:rPr lang="en-US" dirty="0"/>
              <a:t> = [NSURL </a:t>
            </a:r>
            <a:r>
              <a:rPr lang="en-US" dirty="0" err="1"/>
              <a:t>URLWithString</a:t>
            </a:r>
            <a:r>
              <a:rPr lang="en-US" dirty="0"/>
              <a:t>:@"http://</a:t>
            </a:r>
            <a:r>
              <a:rPr lang="en-US" dirty="0" err="1"/>
              <a:t>developer.apple.com</a:t>
            </a:r>
            <a:r>
              <a:rPr lang="en-US" dirty="0"/>
              <a:t>/"];</a:t>
            </a:r>
          </a:p>
          <a:p>
            <a:r>
              <a:rPr lang="en-US" dirty="0"/>
              <a:t> Creating Request</a:t>
            </a:r>
          </a:p>
          <a:p>
            <a:pPr lvl="1"/>
            <a:r>
              <a:rPr lang="en-US" dirty="0" err="1"/>
              <a:t>NSURLRequest</a:t>
            </a:r>
            <a:r>
              <a:rPr lang="en-US" dirty="0"/>
              <a:t> *request = [</a:t>
            </a:r>
            <a:r>
              <a:rPr lang="en-US" dirty="0" err="1"/>
              <a:t>NSURLRequest</a:t>
            </a:r>
            <a:r>
              <a:rPr lang="en-US" dirty="0"/>
              <a:t> </a:t>
            </a:r>
            <a:r>
              <a:rPr lang="en-US" dirty="0" err="1"/>
              <a:t>requestWithURL:targetURL</a:t>
            </a:r>
            <a:r>
              <a:rPr lang="en-US" dirty="0"/>
              <a:t>];</a:t>
            </a:r>
          </a:p>
          <a:p>
            <a:r>
              <a:rPr lang="en-US" dirty="0"/>
              <a:t>Loading Content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webView</a:t>
            </a:r>
            <a:r>
              <a:rPr lang="en-US" dirty="0"/>
              <a:t> </a:t>
            </a:r>
            <a:r>
              <a:rPr lang="en-US" dirty="0" err="1"/>
              <a:t>loadRequest:request</a:t>
            </a:r>
            <a:r>
              <a:rPr lang="en-US" dirty="0"/>
              <a:t>];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EvaluatingJavaScript in UIWebView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72472"/>
          </a:xfrm>
        </p:spPr>
        <p:txBody>
          <a:bodyPr/>
          <a:lstStyle/>
          <a:p>
            <a:r>
              <a:rPr lang="en-US" sz="2400" dirty="0"/>
              <a:t>You can </a:t>
            </a:r>
            <a:r>
              <a:rPr lang="en-US" sz="2400" dirty="0" err="1"/>
              <a:t>evalualte</a:t>
            </a:r>
            <a:r>
              <a:rPr lang="en-US" sz="2400" dirty="0"/>
              <a:t> result of a running </a:t>
            </a:r>
            <a:r>
              <a:rPr lang="en-US" sz="2400" dirty="0" err="1"/>
              <a:t>javascript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   in your </a:t>
            </a:r>
            <a:r>
              <a:rPr lang="en-US" sz="2400" dirty="0" err="1"/>
              <a:t>UIWebView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 - (</a:t>
            </a:r>
            <a:r>
              <a:rPr lang="en-US" sz="2400" dirty="0" err="1"/>
              <a:t>NSString</a:t>
            </a:r>
            <a:r>
              <a:rPr lang="en-US" sz="2400" dirty="0"/>
              <a:t>*) </a:t>
            </a:r>
            <a:r>
              <a:rPr lang="en-US" sz="2400" dirty="0" err="1"/>
              <a:t>stringByEvaluatingJavaScriptFromString</a:t>
            </a:r>
            <a:r>
              <a:rPr lang="en-US" sz="2400" dirty="0"/>
              <a:t>:</a:t>
            </a:r>
            <a:r>
              <a:rPr lang="en-US" sz="2400" dirty="0">
                <a:sym typeface="Wingdings"/>
              </a:rPr>
              <a:t>(</a:t>
            </a:r>
            <a:r>
              <a:rPr lang="en-US" sz="2400" dirty="0" err="1">
                <a:sym typeface="Wingdings"/>
              </a:rPr>
              <a:t>NSString</a:t>
            </a:r>
            <a:r>
              <a:rPr lang="en-US" sz="2400" dirty="0">
                <a:sym typeface="Wingdings"/>
              </a:rPr>
              <a:t>*)scrip</a:t>
            </a:r>
          </a:p>
          <a:p>
            <a:r>
              <a:rPr lang="en-US" sz="2400" dirty="0">
                <a:sym typeface="Wingdings"/>
              </a:rPr>
              <a:t>Example:</a:t>
            </a:r>
          </a:p>
          <a:p>
            <a:pPr lvl="1"/>
            <a:r>
              <a:rPr lang="en-US" sz="2400" dirty="0"/>
              <a:t> [</a:t>
            </a:r>
            <a:r>
              <a:rPr lang="en-US" sz="2400" dirty="0" err="1"/>
              <a:t>webView</a:t>
            </a:r>
            <a:r>
              <a:rPr lang="en-US" sz="2400" dirty="0"/>
              <a:t> </a:t>
            </a:r>
            <a:r>
              <a:rPr lang="en-US" sz="2400" dirty="0" err="1"/>
              <a:t>stringByEvaluatingJavaScriptFromString</a:t>
            </a:r>
            <a:endParaRPr lang="en-US" sz="2400" dirty="0"/>
          </a:p>
          <a:p>
            <a:pPr lvl="1">
              <a:buNone/>
            </a:pPr>
            <a:r>
              <a:rPr lang="en-US" sz="2400" dirty="0"/>
              <a:t>    :@"</a:t>
            </a:r>
            <a:r>
              <a:rPr lang="en-US" sz="2400" dirty="0" err="1"/>
              <a:t>methodName</a:t>
            </a:r>
            <a:r>
              <a:rPr lang="en-US" sz="2400" dirty="0"/>
              <a:t>()"]</a:t>
            </a:r>
            <a:r>
              <a:rPr lang="en-US" sz="2400" dirty="0" smtClean="0"/>
              <a:t>;</a:t>
            </a:r>
            <a:endParaRPr lang="en-US" sz="2400" dirty="0"/>
          </a:p>
          <a:p>
            <a:pPr lvl="1">
              <a:buNone/>
            </a:pPr>
            <a:r>
              <a:rPr lang="en-US" sz="2400" dirty="0" smtClean="0">
                <a:sym typeface="Wingdings"/>
              </a:rPr>
              <a:t>It </a:t>
            </a:r>
            <a:r>
              <a:rPr lang="en-US" sz="2400" dirty="0">
                <a:sym typeface="Wingdings"/>
              </a:rPr>
              <a:t>will return result in </a:t>
            </a:r>
            <a:r>
              <a:rPr lang="en-US" sz="2400" dirty="0" err="1">
                <a:sym typeface="Wingdings"/>
              </a:rPr>
              <a:t>NSString</a:t>
            </a:r>
            <a:r>
              <a:rPr lang="en-US" sz="2400" dirty="0">
                <a:sym typeface="Wingdings"/>
              </a:rPr>
              <a:t> </a:t>
            </a:r>
            <a:r>
              <a:rPr lang="en-US" sz="2400" dirty="0" smtClean="0">
                <a:sym typeface="Wingdings"/>
              </a:rPr>
              <a:t>form</a:t>
            </a:r>
          </a:p>
          <a:p>
            <a:pPr lvl="1">
              <a:buNone/>
            </a:pPr>
            <a:r>
              <a:rPr lang="en-US" sz="2400" dirty="0" smtClean="0">
                <a:sym typeface="Wingdings"/>
              </a:rPr>
              <a:t>Accessing any form field value:</a:t>
            </a:r>
          </a:p>
          <a:p>
            <a:pPr lvl="1">
              <a:buNone/>
            </a:pPr>
            <a:r>
              <a:rPr lang="en-US" sz="2400" dirty="0" err="1"/>
              <a:t>NSString</a:t>
            </a:r>
            <a:r>
              <a:rPr lang="en-US" sz="2400" dirty="0"/>
              <a:t> *formValue1 = [</a:t>
            </a:r>
            <a:r>
              <a:rPr lang="en-US" sz="2400" dirty="0" err="1"/>
              <a:t>webview</a:t>
            </a:r>
            <a:r>
              <a:rPr lang="en-US" sz="2400" dirty="0"/>
              <a:t> </a:t>
            </a:r>
            <a:r>
              <a:rPr lang="en-US" sz="2400" dirty="0" err="1"/>
              <a:t>stringByEvaluatingJavaScriptFromString</a:t>
            </a:r>
            <a:r>
              <a:rPr lang="en-US" sz="2400" dirty="0"/>
              <a:t>:@"</a:t>
            </a:r>
            <a:r>
              <a:rPr lang="en-US" sz="2400" dirty="0" err="1"/>
              <a:t>document.forms</a:t>
            </a:r>
            <a:r>
              <a:rPr lang="en-US" sz="2400" dirty="0"/>
              <a:t>[0].elements[0</a:t>
            </a:r>
            <a:r>
              <a:rPr lang="en-US" sz="2400" dirty="0" smtClean="0"/>
              <a:t>].value"</a:t>
            </a:r>
            <a:r>
              <a:rPr lang="en-US" sz="2400" dirty="0"/>
              <a:t>];</a:t>
            </a:r>
            <a:endParaRPr lang="en-US" sz="2400" dirty="0">
              <a:sym typeface="Wingdings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 </a:t>
            </a:r>
            <a:r>
              <a:rPr lang="en-US" dirty="0" err="1" smtClean="0"/>
              <a:t>UIWebView</a:t>
            </a:r>
            <a:r>
              <a:rPr lang="en-US" dirty="0" smtClean="0"/>
              <a:t> Delegate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/>
          <a:lstStyle/>
          <a:p>
            <a:pPr lvl="1"/>
            <a:r>
              <a:rPr lang="en-US" dirty="0" smtClean="0"/>
              <a:t>Change in .</a:t>
            </a:r>
            <a:r>
              <a:rPr lang="en-US" dirty="0" smtClean="0"/>
              <a:t>h(</a:t>
            </a:r>
            <a:r>
              <a:rPr lang="en-US" dirty="0" err="1" smtClean="0"/>
              <a:t>ViewController</a:t>
            </a:r>
            <a:r>
              <a:rPr lang="en-US" dirty="0" smtClean="0"/>
              <a:t>) </a:t>
            </a:r>
            <a:r>
              <a:rPr lang="en-US" dirty="0" smtClean="0"/>
              <a:t>file</a:t>
            </a:r>
          </a:p>
          <a:p>
            <a:pPr lvl="2"/>
            <a:r>
              <a:rPr lang="en-US" dirty="0" smtClean="0"/>
              <a:t>Add &lt;</a:t>
            </a:r>
            <a:r>
              <a:rPr lang="en-US" dirty="0" err="1" smtClean="0"/>
              <a:t>UIWebViewDelegate</a:t>
            </a:r>
            <a:r>
              <a:rPr lang="en-US" dirty="0" smtClean="0"/>
              <a:t>&gt; in .h file.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Change in .m file </a:t>
            </a:r>
          </a:p>
          <a:p>
            <a:pPr lvl="2"/>
            <a:r>
              <a:rPr lang="en-US" dirty="0" smtClean="0"/>
              <a:t>Usually in </a:t>
            </a:r>
            <a:r>
              <a:rPr lang="en-US" dirty="0" err="1" smtClean="0"/>
              <a:t>viewDidLoad</a:t>
            </a:r>
            <a:endParaRPr lang="en-US" dirty="0" smtClean="0"/>
          </a:p>
          <a:p>
            <a:pPr lvl="2"/>
            <a:r>
              <a:rPr lang="en-US" dirty="0" smtClean="0"/>
              <a:t>[</a:t>
            </a:r>
            <a:r>
              <a:rPr lang="en-US" dirty="0" err="1" smtClean="0"/>
              <a:t>self.webView</a:t>
            </a:r>
            <a:r>
              <a:rPr lang="en-US" dirty="0" smtClean="0"/>
              <a:t> </a:t>
            </a:r>
            <a:r>
              <a:rPr lang="en-US" dirty="0" err="1"/>
              <a:t>setDelegate:self</a:t>
            </a:r>
            <a:r>
              <a:rPr lang="en-US" dirty="0"/>
              <a:t>]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All methods are optional</a:t>
            </a:r>
          </a:p>
          <a:p>
            <a:pPr lvl="2"/>
            <a:r>
              <a:rPr lang="en-US" dirty="0" smtClean="0"/>
              <a:t>Implement as desired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24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UIWebView Delegate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-(void)</a:t>
            </a:r>
            <a:r>
              <a:rPr lang="en-US" dirty="0" err="1"/>
              <a:t>webViewDidStartLoad</a:t>
            </a:r>
            <a:r>
              <a:rPr lang="en-US" dirty="0"/>
              <a:t>:(</a:t>
            </a:r>
            <a:r>
              <a:rPr lang="en-US" dirty="0" err="1"/>
              <a:t>UIWebView</a:t>
            </a:r>
            <a:r>
              <a:rPr lang="en-US" dirty="0"/>
              <a:t> *)</a:t>
            </a:r>
            <a:r>
              <a:rPr lang="en-US" dirty="0" err="1"/>
              <a:t>webView</a:t>
            </a:r>
            <a:endParaRPr lang="en-US" dirty="0"/>
          </a:p>
          <a:p>
            <a:pPr lvl="1"/>
            <a:r>
              <a:rPr lang="en-US" dirty="0"/>
              <a:t>This method is called when </a:t>
            </a:r>
            <a:r>
              <a:rPr lang="en-US" dirty="0" err="1"/>
              <a:t>webView</a:t>
            </a:r>
            <a:r>
              <a:rPr lang="en-US" dirty="0"/>
              <a:t> start loading a frame </a:t>
            </a:r>
          </a:p>
          <a:p>
            <a:r>
              <a:rPr lang="en-US" dirty="0"/>
              <a:t>-(void)</a:t>
            </a:r>
            <a:r>
              <a:rPr lang="en-US" dirty="0" err="1"/>
              <a:t>webView</a:t>
            </a:r>
            <a:r>
              <a:rPr lang="en-US" dirty="0"/>
              <a:t>:(</a:t>
            </a:r>
            <a:r>
              <a:rPr lang="en-US" dirty="0" err="1"/>
              <a:t>UIWebView</a:t>
            </a:r>
            <a:r>
              <a:rPr lang="en-US" dirty="0"/>
              <a:t> *)</a:t>
            </a:r>
            <a:r>
              <a:rPr lang="en-US" dirty="0" err="1"/>
              <a:t>webView</a:t>
            </a:r>
            <a:r>
              <a:rPr lang="en-US" dirty="0"/>
              <a:t> </a:t>
            </a:r>
            <a:r>
              <a:rPr lang="en-US" dirty="0" err="1"/>
              <a:t>didFailLoadWithError</a:t>
            </a:r>
            <a:r>
              <a:rPr lang="en-US" dirty="0"/>
              <a:t>:(</a:t>
            </a:r>
            <a:r>
              <a:rPr lang="en-US" dirty="0" err="1"/>
              <a:t>NSError</a:t>
            </a:r>
            <a:r>
              <a:rPr lang="en-US" dirty="0"/>
              <a:t> *)error</a:t>
            </a:r>
          </a:p>
          <a:p>
            <a:pPr lvl="1"/>
            <a:r>
              <a:rPr lang="en-US" dirty="0"/>
              <a:t>This method is called when </a:t>
            </a:r>
            <a:r>
              <a:rPr lang="en-US" dirty="0" err="1"/>
              <a:t>UIWebView</a:t>
            </a:r>
            <a:r>
              <a:rPr lang="en-US" dirty="0"/>
              <a:t> is unable to load data </a:t>
            </a:r>
            <a:r>
              <a:rPr lang="en-US" dirty="0" smtClean="0"/>
              <a:t>due </a:t>
            </a:r>
            <a:r>
              <a:rPr lang="en-US" dirty="0"/>
              <a:t>to </a:t>
            </a:r>
            <a:r>
              <a:rPr lang="en-US" dirty="0" smtClean="0"/>
              <a:t>some </a:t>
            </a:r>
            <a:r>
              <a:rPr lang="en-US" dirty="0"/>
              <a:t>error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UIWebView Delegate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5638800"/>
          </a:xfrm>
        </p:spPr>
        <p:txBody>
          <a:bodyPr/>
          <a:lstStyle/>
          <a:p>
            <a:r>
              <a:rPr lang="en-US" sz="2400" dirty="0"/>
              <a:t>(BOOL)</a:t>
            </a:r>
            <a:r>
              <a:rPr lang="en-US" sz="2400" dirty="0" err="1"/>
              <a:t>webView</a:t>
            </a:r>
            <a:r>
              <a:rPr lang="en-US" sz="2400" dirty="0"/>
              <a:t>:(</a:t>
            </a:r>
            <a:r>
              <a:rPr lang="en-US" sz="2400" dirty="0" err="1"/>
              <a:t>UIWebView</a:t>
            </a:r>
            <a:r>
              <a:rPr lang="en-US" sz="2400" dirty="0"/>
              <a:t>*)</a:t>
            </a:r>
            <a:r>
              <a:rPr lang="en-US" sz="2400" dirty="0" err="1"/>
              <a:t>webView</a:t>
            </a:r>
            <a:r>
              <a:rPr lang="en-US" sz="2400" dirty="0"/>
              <a:t> </a:t>
            </a:r>
            <a:r>
              <a:rPr lang="en-US" sz="2400" dirty="0" err="1"/>
              <a:t>shouldStartLoadWithRequest</a:t>
            </a:r>
            <a:r>
              <a:rPr lang="en-US" sz="2400" dirty="0">
                <a:sym typeface="Wingdings"/>
              </a:rPr>
              <a:t>(</a:t>
            </a:r>
            <a:r>
              <a:rPr lang="en-US" sz="2400" dirty="0" err="1">
                <a:sym typeface="Wingdings"/>
              </a:rPr>
              <a:t>NSURLRequest</a:t>
            </a:r>
            <a:r>
              <a:rPr lang="en-US" sz="2400" dirty="0">
                <a:sym typeface="Wingdings"/>
              </a:rPr>
              <a:t>*)request </a:t>
            </a:r>
            <a:r>
              <a:rPr lang="en-US" sz="2400" dirty="0" err="1">
                <a:sym typeface="Wingdings"/>
              </a:rPr>
              <a:t>navigationType</a:t>
            </a:r>
            <a:r>
              <a:rPr lang="en-US" sz="2400" dirty="0">
                <a:sym typeface="Wingdings"/>
              </a:rPr>
              <a:t>(</a:t>
            </a:r>
            <a:r>
              <a:rPr lang="en-US" sz="2400" dirty="0" err="1">
                <a:sym typeface="Wingdings"/>
              </a:rPr>
              <a:t>UIWebViewNavigationType</a:t>
            </a:r>
            <a:r>
              <a:rPr lang="en-US" sz="2400" dirty="0">
                <a:sym typeface="Wingdings"/>
              </a:rPr>
              <a:t>)</a:t>
            </a:r>
            <a:r>
              <a:rPr lang="en-US" sz="2400" dirty="0" err="1">
                <a:sym typeface="Wingdings"/>
              </a:rPr>
              <a:t>navigationType</a:t>
            </a:r>
            <a:endParaRPr lang="en-US" sz="2400" dirty="0">
              <a:sym typeface="Wingdings"/>
            </a:endParaRPr>
          </a:p>
          <a:p>
            <a:pPr lvl="1"/>
            <a:r>
              <a:rPr lang="en-US" sz="2000" dirty="0"/>
              <a:t>This method is called when </a:t>
            </a:r>
            <a:r>
              <a:rPr lang="en-US" sz="2000" dirty="0" err="1"/>
              <a:t>webView</a:t>
            </a:r>
            <a:r>
              <a:rPr lang="en-US" sz="2000" dirty="0"/>
              <a:t>  load a frame </a:t>
            </a:r>
          </a:p>
          <a:p>
            <a:pPr lvl="1">
              <a:buNone/>
            </a:pPr>
            <a:r>
              <a:rPr lang="en-US" sz="2000" dirty="0"/>
              <a:t> caused by navigation </a:t>
            </a:r>
          </a:p>
          <a:p>
            <a:r>
              <a:rPr lang="en-US" dirty="0"/>
              <a:t>-(void)</a:t>
            </a:r>
            <a:r>
              <a:rPr lang="en-US" dirty="0" err="1"/>
              <a:t>webViewDidFinishLoad</a:t>
            </a:r>
            <a:r>
              <a:rPr lang="en-US" dirty="0"/>
              <a:t>:(</a:t>
            </a:r>
            <a:r>
              <a:rPr lang="en-US" dirty="0" err="1"/>
              <a:t>UIWebView</a:t>
            </a:r>
            <a:r>
              <a:rPr lang="en-US" dirty="0"/>
              <a:t> *)</a:t>
            </a:r>
            <a:r>
              <a:rPr lang="en-US" dirty="0" err="1"/>
              <a:t>webView</a:t>
            </a:r>
            <a:endParaRPr lang="en-US" dirty="0"/>
          </a:p>
          <a:p>
            <a:pPr lvl="1"/>
            <a:r>
              <a:rPr lang="en-US" dirty="0"/>
              <a:t>This method is called when </a:t>
            </a:r>
            <a:r>
              <a:rPr lang="en-US" dirty="0" err="1"/>
              <a:t>webView</a:t>
            </a:r>
            <a:r>
              <a:rPr lang="en-US" dirty="0"/>
              <a:t> finished loading a frame </a:t>
            </a:r>
          </a:p>
          <a:p>
            <a:pPr lvl="1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UIWebViewNavigationType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Different types of navigations(user action) in </a:t>
            </a:r>
            <a:r>
              <a:rPr lang="en-US" dirty="0" err="1"/>
              <a:t>UIWebView</a:t>
            </a:r>
            <a:r>
              <a:rPr lang="en-US" dirty="0"/>
              <a:t> are:</a:t>
            </a:r>
          </a:p>
          <a:p>
            <a:pPr lvl="1"/>
            <a:r>
              <a:rPr lang="en-US" dirty="0" err="1"/>
              <a:t>UIWebViewNavigationTypeLinkClicked</a:t>
            </a:r>
            <a:endParaRPr lang="en-US" dirty="0"/>
          </a:p>
          <a:p>
            <a:pPr lvl="1"/>
            <a:r>
              <a:rPr lang="en-US" dirty="0" err="1"/>
              <a:t>UIWebViewNavigationTypeFormSubmitted</a:t>
            </a:r>
            <a:endParaRPr lang="en-US" dirty="0"/>
          </a:p>
          <a:p>
            <a:pPr lvl="1"/>
            <a:r>
              <a:rPr lang="en-US" dirty="0" err="1"/>
              <a:t>UIWebViewNavigationTypeBackForward</a:t>
            </a:r>
            <a:endParaRPr lang="en-US" dirty="0"/>
          </a:p>
          <a:p>
            <a:pPr lvl="1"/>
            <a:r>
              <a:rPr lang="en-US" dirty="0" err="1"/>
              <a:t>UIWebViewNavigationTypeReload</a:t>
            </a:r>
            <a:endParaRPr lang="en-US" dirty="0"/>
          </a:p>
          <a:p>
            <a:pPr lvl="1"/>
            <a:r>
              <a:rPr lang="en-US" dirty="0"/>
              <a:t>	</a:t>
            </a:r>
            <a:r>
              <a:rPr lang="en-US" dirty="0" err="1"/>
              <a:t>UIWebViewNavigationTypeFormResubmitted</a:t>
            </a:r>
            <a:endParaRPr lang="en-US" dirty="0"/>
          </a:p>
          <a:p>
            <a:pPr lvl="1"/>
            <a:r>
              <a:rPr lang="en-US" dirty="0" err="1"/>
              <a:t>UIWebViewNavigationTypeOther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1082</TotalTime>
  <Words>423</Words>
  <Application>Microsoft Macintosh PowerPoint</Application>
  <PresentationFormat>On-screen Show (4:3)</PresentationFormat>
  <Paragraphs>64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UIWebView</vt:lpstr>
      <vt:lpstr>Loadind content to UIWebView</vt:lpstr>
      <vt:lpstr>Example</vt:lpstr>
      <vt:lpstr>EvaluatingJavaScript in UIWebView</vt:lpstr>
      <vt:lpstr>Implement UIWebView Delegate</vt:lpstr>
      <vt:lpstr>UIWebView Delegate Methods</vt:lpstr>
      <vt:lpstr>UIWebView Delegate Methods</vt:lpstr>
      <vt:lpstr>UIWebViewNavigationType</vt:lpstr>
    </vt:vector>
  </TitlesOfParts>
  <Company>Sisoft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Prakash Rastogi</dc:creator>
  <cp:lastModifiedBy>sisoft</cp:lastModifiedBy>
  <cp:revision>26</cp:revision>
  <dcterms:created xsi:type="dcterms:W3CDTF">2013-10-09T06:37:03Z</dcterms:created>
  <dcterms:modified xsi:type="dcterms:W3CDTF">2017-02-11T07:09:55Z</dcterms:modified>
</cp:coreProperties>
</file>